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58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A42B-D0A1-4800-9AE1-175CAE21327C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6A84D-5171-442A-864F-DCC29C1BC1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43049"/>
          </a:xfrm>
        </p:spPr>
        <p:txBody>
          <a:bodyPr/>
          <a:lstStyle/>
          <a:p>
            <a:r>
              <a:rPr lang="ru-RU" dirty="0" smtClean="0"/>
              <a:t>Какие все мы разные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\imgpreview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775" y="1182946"/>
            <a:ext cx="6414307" cy="5332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\КАК-ПЕСТОВАТЬ-ДЕТ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73949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с\IMG_7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90" y="469876"/>
            <a:ext cx="8510652" cy="588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\063eb7115d20bb06fb61ec958e5d90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90" cy="538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\7486569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516817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\74865709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1"/>
            <a:ext cx="5174628" cy="4286280"/>
          </a:xfrm>
          <a:prstGeom prst="rect">
            <a:avLst/>
          </a:prstGeom>
          <a:noFill/>
        </p:spPr>
      </p:pic>
      <p:pic>
        <p:nvPicPr>
          <p:cNvPr id="2051" name="Picture 3" descr="F:\фото\1305387411_subbota-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2"/>
            <a:ext cx="5405430" cy="433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фото\aaaa17269779137f135f8c9809834b27bc81d61340561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034461" cy="5500726"/>
          </a:xfrm>
          <a:prstGeom prst="rect">
            <a:avLst/>
          </a:prstGeom>
          <a:noFill/>
        </p:spPr>
      </p:pic>
      <p:pic>
        <p:nvPicPr>
          <p:cNvPr id="4099" name="Picture 3" descr="F:\фото\ddf6b9e643839aa759d7f4d662cb578fbc81d6134056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3078"/>
            <a:ext cx="4496215" cy="613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\imgpreview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068" y="214290"/>
            <a:ext cx="4882560" cy="4045640"/>
          </a:xfrm>
          <a:prstGeom prst="rect">
            <a:avLst/>
          </a:prstGeom>
          <a:noFill/>
        </p:spPr>
      </p:pic>
      <p:pic>
        <p:nvPicPr>
          <p:cNvPr id="7171" name="Picture 3" descr="F:\фото\imgpreview (8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31284"/>
            <a:ext cx="4143404" cy="5442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фото\imgpreview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84" y="260515"/>
            <a:ext cx="5095912" cy="3597113"/>
          </a:xfrm>
          <a:prstGeom prst="rect">
            <a:avLst/>
          </a:prstGeom>
          <a:noFill/>
        </p:spPr>
      </p:pic>
      <p:pic>
        <p:nvPicPr>
          <p:cNvPr id="8195" name="Picture 3" descr="F:\фото\imgpreview (1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2959" y="2680602"/>
            <a:ext cx="4910227" cy="3963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ото\imgpreview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7914"/>
            <a:ext cx="3571900" cy="4939301"/>
          </a:xfrm>
          <a:prstGeom prst="rect">
            <a:avLst/>
          </a:prstGeom>
          <a:noFill/>
        </p:spPr>
      </p:pic>
      <p:pic>
        <p:nvPicPr>
          <p:cNvPr id="9219" name="Picture 3" descr="F:\фото\mini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498393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фото\511856.w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500726" cy="4572032"/>
          </a:xfrm>
          <a:prstGeom prst="rect">
            <a:avLst/>
          </a:prstGeom>
          <a:noFill/>
        </p:spPr>
      </p:pic>
      <p:pic>
        <p:nvPicPr>
          <p:cNvPr id="3074" name="Picture 2" descr="F:\фото\92967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26036"/>
            <a:ext cx="5429288" cy="401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фото\hor_deuzhby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1"/>
            <a:ext cx="6338108" cy="4214842"/>
          </a:xfrm>
          <a:prstGeom prst="rect">
            <a:avLst/>
          </a:prstGeom>
          <a:noFill/>
        </p:spPr>
      </p:pic>
      <p:pic>
        <p:nvPicPr>
          <p:cNvPr id="5123" name="Picture 3" descr="F:\фото\orig_27beba78c73ea35b7923ff40e34eb8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47931"/>
            <a:ext cx="6072190" cy="416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Какие все мы разные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2016-10-07T17:21:18Z</dcterms:created>
  <dcterms:modified xsi:type="dcterms:W3CDTF">2016-10-07T17:52:09Z</dcterms:modified>
</cp:coreProperties>
</file>